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07BB4-BC12-4EC4-BE46-32C55992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AE19B6-24E8-463E-B897-2CD41D470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2E2DF-F349-44CD-87A0-CAAAEEDE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B61CE-D4C7-4828-8BEF-ABD00CBF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50F60-9CA4-4A86-82AA-15834F29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82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DD1AE-870B-45B7-8F05-81DDEB6B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29AADE-E67C-4BB1-8676-998E66185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4CFA1-F03D-46D0-9EDC-401BDD4A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5182DF-8052-43F2-B7AE-7A896A76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57EBB-1FB4-4C0F-981E-1515A7F2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0888F9-63E6-4030-A8C6-889605D25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419DDE-1AB7-412C-A07A-0FB91FAEB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55544B-776C-4BF0-B3EA-F0DE742E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65210-D0F6-486D-86D8-BB195025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6DC2D-05C6-4F70-BF87-AAF5FA26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66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1FE6E-E1F6-4E28-B6EA-3B291524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E76FAD-5888-4B94-BFC7-F90A7274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F55185-339F-440F-89BA-695877FA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19460-82BE-475A-9C9F-251ED275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42432A-4FAE-46F3-94B8-904B4105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2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48708-7935-4C6A-87F2-6B1CD3E7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0F7B0C-3501-4865-B0E2-98DFBDFA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689F3D-8CDA-4C7C-A1A2-A292ED70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351E5A-B1F6-434D-AF35-10FEB81D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F21E4-76C9-4B95-8E69-ED2FCF9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420EC-045E-4184-B478-E7B43D13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8AFC39-9FE6-4628-8644-40F868B9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91BB8-8EE5-4D3A-A0E0-13DE03137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8FD17C-4938-4249-9313-4FCFFDD1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CD89C6-FE9A-44F3-AA1B-1BED6E7D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CB19E6-A858-4570-800F-14F02F36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36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0B40F-E5C4-4F71-9D2E-2CAD8DF3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AB1D8F2-8714-4492-BBDB-2461B0AA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71ACB8-0DEB-4623-AB76-F22E9A84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D356936-70BE-4771-B5B4-9886C778E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DF0C16-7C71-45F0-8B19-DC15D5B66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54F28E-95B2-4E31-920C-D6882E5B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97FA23-663E-4DB1-9C4C-6799B2AC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BA6196-2EE9-4BDE-893F-5B20E2F7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1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25E28-C408-4605-A633-DC373FC1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6534C8-698F-4231-A937-DD11EF24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BBA1AA-B812-48F1-852F-C4F0BCA7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3C0098-7B59-4362-9A17-33642851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CAB89D-47E1-4C07-B648-B31AC422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0036D1-69AA-4553-B7D9-1A63DA52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79A65F-558E-4D38-A803-E5BB1446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4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FAD04-AF45-465F-A787-CC2213E4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B1D277-D1A0-4E41-A6DF-CA7854F16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5F0413-AA98-4D6C-A2DD-84DF41B0A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6CDCA9-7DF7-4685-9B6A-F2980E7A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39381B-3190-40F7-92F2-75D58F5E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2A512D-6C68-4F81-9105-5EB5DFB3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3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0B866-ABFB-47F5-9B88-E6AE123D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31C124-7239-4F82-9F83-39EA63B5C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2AB5C01-A488-4B91-9A57-B3D12B4FD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6CB179-893E-4395-9E7C-D3066392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6C111C-F2B5-464D-91E9-D701AB6F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126C1C-4A5D-49B4-91C6-9876D2C9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A88DD3-5BEB-4D91-840B-8304500D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FE5F2A-1C96-4A99-9465-61A9C00D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EE6CF5-96CD-4242-8D05-756DD5A36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6C79-C098-4F2C-9C2D-45A30BF5D38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68BE66-D45C-403C-B573-CFE4387EA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D484F3-49AC-4CD4-B9BE-FD5D53AD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D33C-A683-48EE-BD6A-0F7BAFCF7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208B7-91F2-446A-810A-C851F9059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Výsledky ankety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00F9DF-A679-4254-9E94-048344E46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21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AB0D6-59A7-4BAC-B68D-78776B6C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Rodiče: Co se daří a co ne…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FC553-7ECC-4C06-BC8E-E8319092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Pozitiva</a:t>
            </a:r>
          </a:p>
          <a:p>
            <a:pPr lvl="1"/>
            <a:r>
              <a:rPr lang="cs-CZ" dirty="0"/>
              <a:t>Nasazení a snaha učitelů</a:t>
            </a:r>
          </a:p>
          <a:p>
            <a:pPr lvl="1"/>
            <a:r>
              <a:rPr lang="cs-CZ" dirty="0"/>
              <a:t>Přístup učitelů ke studentům</a:t>
            </a:r>
          </a:p>
          <a:p>
            <a:pPr lvl="1"/>
            <a:r>
              <a:rPr lang="cs-CZ" dirty="0"/>
              <a:t>Komunikace  školy s rodiči</a:t>
            </a:r>
          </a:p>
          <a:p>
            <a:r>
              <a:rPr lang="cs-CZ" dirty="0"/>
              <a:t>Negativa</a:t>
            </a:r>
          </a:p>
          <a:p>
            <a:pPr lvl="1"/>
            <a:r>
              <a:rPr lang="cs-CZ" dirty="0"/>
              <a:t>Příliš mnoho samostudia</a:t>
            </a:r>
          </a:p>
          <a:p>
            <a:pPr lvl="1"/>
            <a:r>
              <a:rPr lang="cs-CZ" dirty="0"/>
              <a:t>Moc času u PC</a:t>
            </a:r>
          </a:p>
          <a:p>
            <a:pPr lvl="1"/>
            <a:r>
              <a:rPr lang="cs-CZ" dirty="0"/>
              <a:t>Vypnuté kamery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23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f odpovědí Formulářů. Název otázky: Máte k dispozici všechny potřebné informace od vedení školy o organizaci výuky, důležitých termínech, apod.?. Počet odpovědí: 153 odpovědí.">
            <a:extLst>
              <a:ext uri="{FF2B5EF4-FFF2-40B4-BE49-F238E27FC236}">
                <a16:creationId xmlns:a16="http://schemas.microsoft.com/office/drawing/2014/main" id="{95F6F083-B4AE-4DA2-8378-65FC5946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" y="268449"/>
            <a:ext cx="6807145" cy="30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f odpovědí Formulářů. Název otázky: Máte k dispozici všechny potřebné informace od vedení školy o organizaci výuky, důležitých termínech, nastavení distančního vzdělávání apod.?. Počet odpovědí: 92 odpovědí.">
            <a:extLst>
              <a:ext uri="{FF2B5EF4-FFF2-40B4-BE49-F238E27FC236}">
                <a16:creationId xmlns:a16="http://schemas.microsoft.com/office/drawing/2014/main" id="{BDD49A71-7DC2-4039-B9BF-49FB8CC9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1" y="3355596"/>
            <a:ext cx="6807144" cy="30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3B3B95D-F311-46A5-B4CE-15133F41FAFB}"/>
              </a:ext>
            </a:extLst>
          </p:cNvPr>
          <p:cNvSpPr txBox="1"/>
          <p:nvPr/>
        </p:nvSpPr>
        <p:spPr>
          <a:xfrm>
            <a:off x="8858774" y="1895912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7FFB13-011B-4652-88AA-932127DB29AB}"/>
              </a:ext>
            </a:extLst>
          </p:cNvPr>
          <p:cNvSpPr txBox="1"/>
          <p:nvPr/>
        </p:nvSpPr>
        <p:spPr>
          <a:xfrm>
            <a:off x="8858774" y="4408091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24903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f odpovědí Formulářů. Název otázky: Čas, který výukou strávíte Vám připadá. Počet odpovědí: 153 odpovědí.">
            <a:extLst>
              <a:ext uri="{FF2B5EF4-FFF2-40B4-BE49-F238E27FC236}">
                <a16:creationId xmlns:a16="http://schemas.microsoft.com/office/drawing/2014/main" id="{2B2E9049-BFBF-497E-9037-5FA265F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" y="329028"/>
            <a:ext cx="6097886" cy="26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f odpovědí Formulářů. Název otázky: Čas, který výukou stráví Vaše dítě, Vám připadá. Počet odpovědí: 91 odpovědí.">
            <a:extLst>
              <a:ext uri="{FF2B5EF4-FFF2-40B4-BE49-F238E27FC236}">
                <a16:creationId xmlns:a16="http://schemas.microsoft.com/office/drawing/2014/main" id="{15E5D57E-C8EC-41C8-8615-53CD81A7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" y="3212518"/>
            <a:ext cx="6097886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936DB5-B718-4293-818F-E6DA7B8355E1}"/>
              </a:ext>
            </a:extLst>
          </p:cNvPr>
          <p:cNvSpPr txBox="1"/>
          <p:nvPr/>
        </p:nvSpPr>
        <p:spPr>
          <a:xfrm>
            <a:off x="8439325" y="1451295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95475D-EDED-4E13-B8F0-06C86587EF27}"/>
              </a:ext>
            </a:extLst>
          </p:cNvPr>
          <p:cNvSpPr txBox="1"/>
          <p:nvPr/>
        </p:nvSpPr>
        <p:spPr>
          <a:xfrm>
            <a:off x="8439325" y="4370664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159677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af odpovědí Formulářů. Název otázky: Množství zadané práce (úkoly, samostatná práce atd.) bylo dle mého:. Počet odpovědí: 152 odpovědí.">
            <a:extLst>
              <a:ext uri="{FF2B5EF4-FFF2-40B4-BE49-F238E27FC236}">
                <a16:creationId xmlns:a16="http://schemas.microsoft.com/office/drawing/2014/main" id="{C4007CCE-4290-458D-AC88-D827E43F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3" y="550450"/>
            <a:ext cx="6842234" cy="2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Graf odpovědí Formulářů. Název otázky: Množství zadané práce (úkoly, samostatná práce atd.) bylo dle mého:. Počet odpovědí: 92 odpovědí.">
            <a:extLst>
              <a:ext uri="{FF2B5EF4-FFF2-40B4-BE49-F238E27FC236}">
                <a16:creationId xmlns:a16="http://schemas.microsoft.com/office/drawing/2014/main" id="{1F351128-973E-4E81-88BE-16002ED1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2" y="3429000"/>
            <a:ext cx="6842233" cy="28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20FA234-5BD0-4A34-9BB6-A7F6637A6C53}"/>
              </a:ext>
            </a:extLst>
          </p:cNvPr>
          <p:cNvSpPr txBox="1"/>
          <p:nvPr/>
        </p:nvSpPr>
        <p:spPr>
          <a:xfrm>
            <a:off x="8657439" y="1870745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EE3FA5-6F62-4EA1-863F-7554F15BCE5E}"/>
              </a:ext>
            </a:extLst>
          </p:cNvPr>
          <p:cNvSpPr txBox="1"/>
          <p:nvPr/>
        </p:nvSpPr>
        <p:spPr>
          <a:xfrm>
            <a:off x="8657439" y="4345497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134267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af odpovědí Formulářů. Název otázky: Kolik online hodin za den CELKEM (po 45 minutách) považujete za vhodné:. Počet odpovědí: 152 odpovědí.">
            <a:extLst>
              <a:ext uri="{FF2B5EF4-FFF2-40B4-BE49-F238E27FC236}">
                <a16:creationId xmlns:a16="http://schemas.microsoft.com/office/drawing/2014/main" id="{56F107C4-7AE0-45CC-B411-ED2E6124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5" y="592328"/>
            <a:ext cx="6376647" cy="28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af odpovědí Formulářů. Název otázky: Kolik online hodin za den CELKEM (po 45 minutách) považujete za vhodné:. Počet odpovědí: 92 odpovědí.">
            <a:extLst>
              <a:ext uri="{FF2B5EF4-FFF2-40B4-BE49-F238E27FC236}">
                <a16:creationId xmlns:a16="http://schemas.microsoft.com/office/drawing/2014/main" id="{D37A84D5-340F-4F75-AE76-716A9AAE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4" y="3429000"/>
            <a:ext cx="6376647" cy="26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DD188C9-4F94-432D-91C5-476E45956326}"/>
              </a:ext>
            </a:extLst>
          </p:cNvPr>
          <p:cNvSpPr txBox="1"/>
          <p:nvPr/>
        </p:nvSpPr>
        <p:spPr>
          <a:xfrm>
            <a:off x="8439325" y="2126501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7B4F43-9BA2-4194-B436-6A9010F2C574}"/>
              </a:ext>
            </a:extLst>
          </p:cNvPr>
          <p:cNvSpPr txBox="1"/>
          <p:nvPr/>
        </p:nvSpPr>
        <p:spPr>
          <a:xfrm>
            <a:off x="8439325" y="4546833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25849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af odpovědí Formulářů. Název otázky: Podle Vašich poznatků z dálkové výuky se Vaše dítě v případě, že dálková výuka trvá několik týdnů až měsíců:. Počet odpovědí: 92 odpovědí.">
            <a:extLst>
              <a:ext uri="{FF2B5EF4-FFF2-40B4-BE49-F238E27FC236}">
                <a16:creationId xmlns:a16="http://schemas.microsoft.com/office/drawing/2014/main" id="{0EF9E03C-10D1-4011-997E-A71DF2E9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1" y="3429000"/>
            <a:ext cx="6933989" cy="3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Graf odpovědí Formulářů. Název otázky: Po několika měsících distanční výuky máte pocit, že se. Počet odpovědí: 153 odpovědí.">
            <a:extLst>
              <a:ext uri="{FF2B5EF4-FFF2-40B4-BE49-F238E27FC236}">
                <a16:creationId xmlns:a16="http://schemas.microsoft.com/office/drawing/2014/main" id="{EB06536E-E245-463F-9CC2-AFEB0BB8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0" y="399381"/>
            <a:ext cx="6933989" cy="29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F6ABBE-D7CF-4785-AD08-38132C018DEB}"/>
              </a:ext>
            </a:extLst>
          </p:cNvPr>
          <p:cNvSpPr txBox="1"/>
          <p:nvPr/>
        </p:nvSpPr>
        <p:spPr>
          <a:xfrm>
            <a:off x="8674217" y="1812022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03CB40-02A1-4BA0-B246-B3CEBE967325}"/>
              </a:ext>
            </a:extLst>
          </p:cNvPr>
          <p:cNvSpPr txBox="1"/>
          <p:nvPr/>
        </p:nvSpPr>
        <p:spPr>
          <a:xfrm>
            <a:off x="8674217" y="4874004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38684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f odpovědí Formulářů. Název otázky: Mělo by se podle Vás hodnotit během distančního vzdělávání?. Počet odpovědí: 92 odpovědí.">
            <a:extLst>
              <a:ext uri="{FF2B5EF4-FFF2-40B4-BE49-F238E27FC236}">
                <a16:creationId xmlns:a16="http://schemas.microsoft.com/office/drawing/2014/main" id="{D3312372-E94E-4C13-88AF-E972AE2C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0" y="3429000"/>
            <a:ext cx="7108523" cy="29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af odpovědí Formulářů. Název otázky: Mělo by se podle Vás hodnotit během distančního vzdělávání?. Počet odpovědí: 149 odpovědí.">
            <a:extLst>
              <a:ext uri="{FF2B5EF4-FFF2-40B4-BE49-F238E27FC236}">
                <a16:creationId xmlns:a16="http://schemas.microsoft.com/office/drawing/2014/main" id="{F4A265A1-2F19-4F90-B47F-1F8D5893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9" y="438422"/>
            <a:ext cx="7108523" cy="29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527476D-AE8D-48F5-8476-0B85ABCE5575}"/>
              </a:ext>
            </a:extLst>
          </p:cNvPr>
          <p:cNvSpPr/>
          <p:nvPr/>
        </p:nvSpPr>
        <p:spPr>
          <a:xfrm>
            <a:off x="8341452" y="4631176"/>
            <a:ext cx="3336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Rodiče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1D2F6BC-8EF7-4431-BE77-AD65A6100EF6}"/>
              </a:ext>
            </a:extLst>
          </p:cNvPr>
          <p:cNvSpPr/>
          <p:nvPr/>
        </p:nvSpPr>
        <p:spPr>
          <a:xfrm>
            <a:off x="8341452" y="1552280"/>
            <a:ext cx="128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Studenti</a:t>
            </a:r>
          </a:p>
        </p:txBody>
      </p:sp>
    </p:spTree>
    <p:extLst>
      <p:ext uri="{BB962C8B-B14F-4D97-AF65-F5344CB8AC3E}">
        <p14:creationId xmlns:p14="http://schemas.microsoft.com/office/powerpoint/2010/main" val="252955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f odpovědí Formulářů. Název otázky: Jaký je váš pocit ze SOUČASNÉ DISTANČNÍ VÝUKY na naší škole? Na škále vyberte hodnotu, která by nyní nejlépe odpovídala vašim pocitům.. Počet odpovědí: 153 odpovědí.">
            <a:extLst>
              <a:ext uri="{FF2B5EF4-FFF2-40B4-BE49-F238E27FC236}">
                <a16:creationId xmlns:a16="http://schemas.microsoft.com/office/drawing/2014/main" id="{7A75158A-02D7-4355-8933-F90F4065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4" y="816762"/>
            <a:ext cx="5140070" cy="26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af odpovědí Formulářů. Název otázky: Jaký je váš pocit ze SOUČASNÉ DISTANČNÍ VÝUKY na naší škole? Na škále vyberte hodnotu, která by nyní nejlépe odpovídala vašim pocitům.. Počet odpovědí: 92 odpovědí.">
            <a:extLst>
              <a:ext uri="{FF2B5EF4-FFF2-40B4-BE49-F238E27FC236}">
                <a16:creationId xmlns:a16="http://schemas.microsoft.com/office/drawing/2014/main" id="{32A3A8EA-A5E8-46F5-A9F0-0BA263C1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4" y="3428963"/>
            <a:ext cx="5140070" cy="26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DEDB23-35DB-4C7D-99C8-D16804D8935D}"/>
              </a:ext>
            </a:extLst>
          </p:cNvPr>
          <p:cNvSpPr txBox="1"/>
          <p:nvPr/>
        </p:nvSpPr>
        <p:spPr>
          <a:xfrm>
            <a:off x="8430936" y="227341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Studenti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64127A-A0FB-43DF-AA51-AF15B93BFDFC}"/>
              </a:ext>
            </a:extLst>
          </p:cNvPr>
          <p:cNvSpPr txBox="1"/>
          <p:nvPr/>
        </p:nvSpPr>
        <p:spPr>
          <a:xfrm>
            <a:off x="8430936" y="4511687"/>
            <a:ext cx="123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Rodiče</a:t>
            </a:r>
          </a:p>
        </p:txBody>
      </p:sp>
    </p:spTree>
    <p:extLst>
      <p:ext uri="{BB962C8B-B14F-4D97-AF65-F5344CB8AC3E}">
        <p14:creationId xmlns:p14="http://schemas.microsoft.com/office/powerpoint/2010/main" val="97568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AB0D6-59A7-4BAC-B68D-78776B6C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Studenti: Co se daří a co ne…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FC553-7ECC-4C06-BC8E-E8319092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Pozitiva</a:t>
            </a:r>
          </a:p>
          <a:p>
            <a:pPr lvl="1"/>
            <a:r>
              <a:rPr lang="cs-CZ" dirty="0"/>
              <a:t>Snaha učitelů a jejich trpělivost</a:t>
            </a:r>
          </a:p>
          <a:p>
            <a:pPr lvl="1"/>
            <a:r>
              <a:rPr lang="cs-CZ" dirty="0"/>
              <a:t>Možnost rozvrhnout si práci tak, jak mi vyhovuje</a:t>
            </a:r>
          </a:p>
          <a:p>
            <a:pPr lvl="1"/>
            <a:r>
              <a:rPr lang="cs-CZ" dirty="0"/>
              <a:t>Klid v hodině</a:t>
            </a:r>
          </a:p>
          <a:p>
            <a:r>
              <a:rPr lang="cs-CZ" dirty="0"/>
              <a:t>Negativa</a:t>
            </a:r>
          </a:p>
          <a:p>
            <a:pPr lvl="1"/>
            <a:r>
              <a:rPr lang="cs-CZ" dirty="0"/>
              <a:t>Chybějící sociální kontakt</a:t>
            </a:r>
          </a:p>
          <a:p>
            <a:pPr lvl="1"/>
            <a:r>
              <a:rPr lang="cs-CZ" dirty="0"/>
              <a:t>Velké množství úkolů</a:t>
            </a:r>
          </a:p>
          <a:p>
            <a:pPr lvl="1"/>
            <a:r>
              <a:rPr lang="cs-CZ" dirty="0"/>
              <a:t>Technické problémy na obou stranách</a:t>
            </a:r>
          </a:p>
        </p:txBody>
      </p:sp>
    </p:spTree>
    <p:extLst>
      <p:ext uri="{BB962C8B-B14F-4D97-AF65-F5344CB8AC3E}">
        <p14:creationId xmlns:p14="http://schemas.microsoft.com/office/powerpoint/2010/main" val="32942266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Širokoúhlá obrazovka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Výsledky ankety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Studenti: Co se daří a co ne…</vt:lpstr>
      <vt:lpstr>Rodiče: Co se daří a co ne…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Hausdorová Magda, Mgr.</dc:creator>
  <cp:lastModifiedBy>Klausová Veronika</cp:lastModifiedBy>
  <cp:revision>3</cp:revision>
  <dcterms:created xsi:type="dcterms:W3CDTF">2021-04-22T12:18:56Z</dcterms:created>
  <dcterms:modified xsi:type="dcterms:W3CDTF">2021-04-30T06:03:53Z</dcterms:modified>
</cp:coreProperties>
</file>